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9" r:id="rId2"/>
  </p:sldIdLst>
  <p:sldSz cx="10691813" cy="15119350"/>
  <p:notesSz cx="6669088" cy="9775825"/>
  <p:defaultTextStyle>
    <a:defPPr>
      <a:defRPr lang="ru-RU"/>
    </a:defPPr>
    <a:lvl1pPr marL="0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1pPr>
    <a:lvl2pPr marL="711718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2pPr>
    <a:lvl3pPr marL="1423437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3pPr>
    <a:lvl4pPr marL="2135155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4pPr>
    <a:lvl5pPr marL="2846871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5pPr>
    <a:lvl6pPr marL="3558592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6pPr>
    <a:lvl7pPr marL="4270308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7pPr>
    <a:lvl8pPr marL="4982027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8pPr>
    <a:lvl9pPr marL="5693746" algn="l" defTabSz="1423437" rtl="0" eaLnBrk="1" latinLnBrk="0" hangingPunct="1">
      <a:defRPr sz="280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2" pos="362" userDrawn="1">
          <p15:clr>
            <a:srgbClr val="A4A3A4"/>
          </p15:clr>
        </p15:guide>
        <p15:guide id="3" orient="horz" pos="1723" userDrawn="1">
          <p15:clr>
            <a:srgbClr val="A4A3A4"/>
          </p15:clr>
        </p15:guide>
        <p15:guide id="4" orient="horz" pos="3197" userDrawn="1">
          <p15:clr>
            <a:srgbClr val="A4A3A4"/>
          </p15:clr>
        </p15:guide>
        <p15:guide id="5" pos="18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>
      <p:cViewPr>
        <p:scale>
          <a:sx n="37" d="100"/>
          <a:sy n="37" d="100"/>
        </p:scale>
        <p:origin x="-2076" y="-6"/>
      </p:cViewPr>
      <p:guideLst>
        <p:guide orient="horz" pos="1723"/>
        <p:guide orient="horz" pos="3197"/>
        <p:guide pos="362"/>
        <p:guide pos="18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899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465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581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67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382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370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613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77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321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25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541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602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Скругленный прямоугольник 34"/>
          <p:cNvSpPr/>
          <p:nvPr/>
        </p:nvSpPr>
        <p:spPr>
          <a:xfrm>
            <a:off x="3151366" y="1810130"/>
            <a:ext cx="9989558" cy="3604204"/>
          </a:xfrm>
          <a:prstGeom prst="roundRect">
            <a:avLst>
              <a:gd name="adj" fmla="val 50000"/>
            </a:avLst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16" name="Прямоугольник 15"/>
          <p:cNvSpPr/>
          <p:nvPr/>
        </p:nvSpPr>
        <p:spPr>
          <a:xfrm>
            <a:off x="3" y="13085786"/>
            <a:ext cx="10684604" cy="2033564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721693" y="2113955"/>
            <a:ext cx="9989558" cy="3604204"/>
          </a:xfrm>
          <a:prstGeom prst="roundRect">
            <a:avLst>
              <a:gd name="adj" fmla="val 50000"/>
            </a:avLst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29" y="484484"/>
            <a:ext cx="1626901" cy="12201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36265" y="6821322"/>
            <a:ext cx="6639655" cy="5499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227"/>
              </a:spcBef>
            </a:pPr>
            <a: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381853" indent="-381853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4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2673"/>
              </a:spcBef>
            </a:pPr>
            <a: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2673"/>
              </a:spcBef>
            </a:pPr>
            <a: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  <a:t>о</a:t>
            </a:r>
            <a:r>
              <a:rPr lang="ru-RU" sz="2004" dirty="0" smtClean="0">
                <a:latin typeface="Arial Black" panose="020B0A04020102020204" pitchFamily="34" charset="0"/>
                <a:cs typeface="Arial" panose="020B0604020202020204" pitchFamily="34" charset="0"/>
              </a:rPr>
              <a:t>знакомиться </a:t>
            </a:r>
            <a:br>
              <a:rPr lang="ru-RU" sz="2004" dirty="0" smtClean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2004" dirty="0" smtClean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  <a:endParaRPr lang="ru-RU" sz="2004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65863" y="2473835"/>
            <a:ext cx="661874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9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49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49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36265" y="13648142"/>
            <a:ext cx="8962649" cy="77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27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18537" y="4275321"/>
            <a:ext cx="6280377" cy="1120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2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222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2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-220453" y="1994917"/>
            <a:ext cx="3949249" cy="39492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15" name="Овал 14"/>
          <p:cNvSpPr/>
          <p:nvPr/>
        </p:nvSpPr>
        <p:spPr>
          <a:xfrm>
            <a:off x="553363" y="11625292"/>
            <a:ext cx="674183" cy="6741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10" y="11835406"/>
            <a:ext cx="318802" cy="26201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68" y="13729868"/>
            <a:ext cx="658306" cy="589732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1436264" y="6204724"/>
            <a:ext cx="5610673" cy="572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68"/>
              </a:spcBef>
            </a:pPr>
            <a:r>
              <a:rPr lang="ru-RU" sz="3120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553363" y="6747031"/>
            <a:ext cx="674183" cy="6741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sp>
        <p:nvSpPr>
          <p:cNvPr id="27" name="Овал 26"/>
          <p:cNvSpPr/>
          <p:nvPr/>
        </p:nvSpPr>
        <p:spPr>
          <a:xfrm>
            <a:off x="553363" y="10804674"/>
            <a:ext cx="674183" cy="6741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09" y="6941581"/>
            <a:ext cx="294883" cy="26416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43" y="10997352"/>
            <a:ext cx="322015" cy="288824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4046336" y="4178628"/>
            <a:ext cx="622412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589569" y="2738105"/>
            <a:ext cx="2344132" cy="2337133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6"/>
              <a:ext cx="2286880" cy="8363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668"/>
                </a:spcBef>
              </a:pPr>
              <a:r>
                <a:rPr lang="ru-RU" sz="1800" dirty="0" smtClean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800" dirty="0" smtClean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800" dirty="0" smtClean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  <a:endParaRPr lang="ru-RU" sz="18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839" y="8864082"/>
            <a:ext cx="4875075" cy="450288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2113955"/>
            <a:ext cx="3728793" cy="3604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323</TotalTime>
  <Words>46</Words>
  <Application>Microsoft Office PowerPoint</Application>
  <PresentationFormat>Произвольный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PC</cp:lastModifiedBy>
  <cp:revision>30</cp:revision>
  <cp:lastPrinted>2023-08-02T12:13:29Z</cp:lastPrinted>
  <dcterms:created xsi:type="dcterms:W3CDTF">2023-08-02T11:27:24Z</dcterms:created>
  <dcterms:modified xsi:type="dcterms:W3CDTF">2026-06-01T08:43:40Z</dcterms:modified>
</cp:coreProperties>
</file>